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60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3" r:id="rId1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18C5EA-B30B-4418-864D-4BAFA7030DC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AAB1FE08-063F-4153-B0BE-F1142A52B952}">
      <dgm:prSet phldrT="[Texto]"/>
      <dgm:spPr/>
      <dgm:t>
        <a:bodyPr/>
        <a:lstStyle/>
        <a:p>
          <a:r>
            <a:rPr lang="es-CO" dirty="0" smtClean="0"/>
            <a:t>Evolución de la administración </a:t>
          </a:r>
          <a:endParaRPr lang="es-CO" dirty="0"/>
        </a:p>
      </dgm:t>
    </dgm:pt>
    <dgm:pt modelId="{D62EF349-BEF7-4F02-A6D1-7E792BE28C8D}" type="parTrans" cxnId="{0D44ED32-D866-41B4-A074-A3C2476FD1BC}">
      <dgm:prSet/>
      <dgm:spPr/>
      <dgm:t>
        <a:bodyPr/>
        <a:lstStyle/>
        <a:p>
          <a:endParaRPr lang="es-CO"/>
        </a:p>
      </dgm:t>
    </dgm:pt>
    <dgm:pt modelId="{4C760578-B1DE-4781-BFBC-A6D26B780D33}" type="sibTrans" cxnId="{0D44ED32-D866-41B4-A074-A3C2476FD1BC}">
      <dgm:prSet/>
      <dgm:spPr/>
      <dgm:t>
        <a:bodyPr/>
        <a:lstStyle/>
        <a:p>
          <a:endParaRPr lang="es-CO"/>
        </a:p>
      </dgm:t>
    </dgm:pt>
    <dgm:pt modelId="{C213F879-0A60-4135-ABFE-028501E41CF3}">
      <dgm:prSet phldrT="[Texto]"/>
      <dgm:spPr/>
      <dgm:t>
        <a:bodyPr/>
        <a:lstStyle/>
        <a:p>
          <a:r>
            <a:rPr lang="es-CO" dirty="0" smtClean="0"/>
            <a:t>Etapa </a:t>
          </a:r>
        </a:p>
        <a:p>
          <a:r>
            <a:rPr lang="es-CO" dirty="0" smtClean="0"/>
            <a:t>Agrícola </a:t>
          </a:r>
          <a:endParaRPr lang="es-CO" dirty="0"/>
        </a:p>
      </dgm:t>
    </dgm:pt>
    <dgm:pt modelId="{DF618C38-359F-45E2-8CD2-D1325833423E}" type="parTrans" cxnId="{40767CE6-35A0-43BB-99C1-6E37CB33AC9C}">
      <dgm:prSet/>
      <dgm:spPr/>
      <dgm:t>
        <a:bodyPr/>
        <a:lstStyle/>
        <a:p>
          <a:endParaRPr lang="es-CO"/>
        </a:p>
      </dgm:t>
    </dgm:pt>
    <dgm:pt modelId="{485C611D-5399-4463-98E7-570DD3DAC1F0}" type="sibTrans" cxnId="{40767CE6-35A0-43BB-99C1-6E37CB33AC9C}">
      <dgm:prSet/>
      <dgm:spPr/>
      <dgm:t>
        <a:bodyPr/>
        <a:lstStyle/>
        <a:p>
          <a:endParaRPr lang="es-CO"/>
        </a:p>
      </dgm:t>
    </dgm:pt>
    <dgm:pt modelId="{52F8CCC4-B453-44BE-A23E-8D1B5C911C84}">
      <dgm:prSet phldrT="[Texto]"/>
      <dgm:spPr/>
      <dgm:t>
        <a:bodyPr/>
        <a:lstStyle/>
        <a:p>
          <a:r>
            <a:rPr lang="es-CO" dirty="0" smtClean="0"/>
            <a:t>Etapa Tecnológica </a:t>
          </a:r>
          <a:endParaRPr lang="es-CO" dirty="0"/>
        </a:p>
      </dgm:t>
    </dgm:pt>
    <dgm:pt modelId="{85AFD14C-239F-40D3-8D73-4D411FE39DC4}" type="parTrans" cxnId="{DF05FFDE-E8C3-43CE-AF2A-8B3B7252911B}">
      <dgm:prSet/>
      <dgm:spPr/>
      <dgm:t>
        <a:bodyPr/>
        <a:lstStyle/>
        <a:p>
          <a:endParaRPr lang="es-CO"/>
        </a:p>
      </dgm:t>
    </dgm:pt>
    <dgm:pt modelId="{DDFF0A72-32BF-4BE9-948D-0696BBB2E767}" type="sibTrans" cxnId="{DF05FFDE-E8C3-43CE-AF2A-8B3B7252911B}">
      <dgm:prSet/>
      <dgm:spPr/>
      <dgm:t>
        <a:bodyPr/>
        <a:lstStyle/>
        <a:p>
          <a:endParaRPr lang="es-CO"/>
        </a:p>
      </dgm:t>
    </dgm:pt>
    <dgm:pt modelId="{E230BB17-16AA-4ACB-AF0A-F39AC85AD224}">
      <dgm:prSet/>
      <dgm:spPr/>
      <dgm:t>
        <a:bodyPr/>
        <a:lstStyle/>
        <a:p>
          <a:r>
            <a:rPr lang="es-CO" dirty="0" smtClean="0"/>
            <a:t>Etapa</a:t>
          </a:r>
        </a:p>
        <a:p>
          <a:r>
            <a:rPr lang="es-CO" dirty="0" smtClean="0"/>
            <a:t> Industrial  </a:t>
          </a:r>
        </a:p>
      </dgm:t>
    </dgm:pt>
    <dgm:pt modelId="{8005F24A-31E9-4136-AAC5-7D9366B9A73F}" type="parTrans" cxnId="{A7F9BABB-85B8-4BB2-AC3B-591D4D42BBFA}">
      <dgm:prSet/>
      <dgm:spPr/>
      <dgm:t>
        <a:bodyPr/>
        <a:lstStyle/>
        <a:p>
          <a:endParaRPr lang="es-CO"/>
        </a:p>
      </dgm:t>
    </dgm:pt>
    <dgm:pt modelId="{099906CB-DF8C-45EB-9E3D-529CA0E103F2}" type="sibTrans" cxnId="{A7F9BABB-85B8-4BB2-AC3B-591D4D42BBFA}">
      <dgm:prSet/>
      <dgm:spPr/>
      <dgm:t>
        <a:bodyPr/>
        <a:lstStyle/>
        <a:p>
          <a:endParaRPr lang="es-CO"/>
        </a:p>
      </dgm:t>
    </dgm:pt>
    <dgm:pt modelId="{A7A9E2C8-900B-4682-99D1-3667A2ECD0C0}">
      <dgm:prSet/>
      <dgm:spPr/>
      <dgm:t>
        <a:bodyPr/>
        <a:lstStyle/>
        <a:p>
          <a:r>
            <a:rPr lang="es-CO" dirty="0" smtClean="0"/>
            <a:t>Etapa de la Comunicación </a:t>
          </a:r>
          <a:endParaRPr lang="es-CO" dirty="0"/>
        </a:p>
      </dgm:t>
    </dgm:pt>
    <dgm:pt modelId="{2B5016C5-448F-4A86-A69A-349DDA801D27}" type="parTrans" cxnId="{974E036C-6966-4082-AD56-E07E3487D1D7}">
      <dgm:prSet/>
      <dgm:spPr/>
      <dgm:t>
        <a:bodyPr/>
        <a:lstStyle/>
        <a:p>
          <a:endParaRPr lang="es-CO"/>
        </a:p>
      </dgm:t>
    </dgm:pt>
    <dgm:pt modelId="{0142E7C3-A232-4888-AAF1-505393F3561D}" type="sibTrans" cxnId="{974E036C-6966-4082-AD56-E07E3487D1D7}">
      <dgm:prSet/>
      <dgm:spPr/>
      <dgm:t>
        <a:bodyPr/>
        <a:lstStyle/>
        <a:p>
          <a:endParaRPr lang="es-CO"/>
        </a:p>
      </dgm:t>
    </dgm:pt>
    <dgm:pt modelId="{7371EE9D-0681-4E8D-AA82-5FD3A5504F5D}" type="pres">
      <dgm:prSet presAssocID="{B318C5EA-B30B-4418-864D-4BAFA7030D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E425C0E3-2462-43DA-9C5F-407878B02552}" type="pres">
      <dgm:prSet presAssocID="{AAB1FE08-063F-4153-B0BE-F1142A52B952}" presName="hierRoot1" presStyleCnt="0"/>
      <dgm:spPr/>
    </dgm:pt>
    <dgm:pt modelId="{9F566B36-8255-4567-B07F-E51F2CAC2A56}" type="pres">
      <dgm:prSet presAssocID="{AAB1FE08-063F-4153-B0BE-F1142A52B952}" presName="composite" presStyleCnt="0"/>
      <dgm:spPr/>
    </dgm:pt>
    <dgm:pt modelId="{049C0A98-2815-4052-98E0-0FB6D8F7D653}" type="pres">
      <dgm:prSet presAssocID="{AAB1FE08-063F-4153-B0BE-F1142A52B952}" presName="background" presStyleLbl="node0" presStyleIdx="0" presStyleCnt="1"/>
      <dgm:spPr/>
    </dgm:pt>
    <dgm:pt modelId="{0AAD7AFD-F2F1-4099-85C8-A98AA40DEB84}" type="pres">
      <dgm:prSet presAssocID="{AAB1FE08-063F-4153-B0BE-F1142A52B95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6DE26FF-BA83-4FA0-9278-85DD0B53F9A8}" type="pres">
      <dgm:prSet presAssocID="{AAB1FE08-063F-4153-B0BE-F1142A52B952}" presName="hierChild2" presStyleCnt="0"/>
      <dgm:spPr/>
    </dgm:pt>
    <dgm:pt modelId="{BD817837-634D-4F4E-82C8-898F7C7D005C}" type="pres">
      <dgm:prSet presAssocID="{DF618C38-359F-45E2-8CD2-D1325833423E}" presName="Name10" presStyleLbl="parChTrans1D2" presStyleIdx="0" presStyleCnt="4"/>
      <dgm:spPr/>
      <dgm:t>
        <a:bodyPr/>
        <a:lstStyle/>
        <a:p>
          <a:endParaRPr lang="es-CO"/>
        </a:p>
      </dgm:t>
    </dgm:pt>
    <dgm:pt modelId="{815FA81B-BA5B-48D4-A526-3338F0DF52C2}" type="pres">
      <dgm:prSet presAssocID="{C213F879-0A60-4135-ABFE-028501E41CF3}" presName="hierRoot2" presStyleCnt="0"/>
      <dgm:spPr/>
    </dgm:pt>
    <dgm:pt modelId="{AA61FA86-1747-4F32-A868-218ED98C56AE}" type="pres">
      <dgm:prSet presAssocID="{C213F879-0A60-4135-ABFE-028501E41CF3}" presName="composite2" presStyleCnt="0"/>
      <dgm:spPr/>
    </dgm:pt>
    <dgm:pt modelId="{E81354A3-6398-4166-8EC0-526BE3599D32}" type="pres">
      <dgm:prSet presAssocID="{C213F879-0A60-4135-ABFE-028501E41CF3}" presName="background2" presStyleLbl="node2" presStyleIdx="0" presStyleCnt="4"/>
      <dgm:spPr/>
    </dgm:pt>
    <dgm:pt modelId="{F4A41F1B-8024-42E1-A22C-514F6C6361D2}" type="pres">
      <dgm:prSet presAssocID="{C213F879-0A60-4135-ABFE-028501E41CF3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E571834-B8CF-47E5-85F7-F98CB37B3204}" type="pres">
      <dgm:prSet presAssocID="{C213F879-0A60-4135-ABFE-028501E41CF3}" presName="hierChild3" presStyleCnt="0"/>
      <dgm:spPr/>
    </dgm:pt>
    <dgm:pt modelId="{52CB0CFA-0944-4D7A-95BC-B09D5B02EC58}" type="pres">
      <dgm:prSet presAssocID="{8005F24A-31E9-4136-AAC5-7D9366B9A73F}" presName="Name10" presStyleLbl="parChTrans1D2" presStyleIdx="1" presStyleCnt="4"/>
      <dgm:spPr/>
      <dgm:t>
        <a:bodyPr/>
        <a:lstStyle/>
        <a:p>
          <a:endParaRPr lang="es-CO"/>
        </a:p>
      </dgm:t>
    </dgm:pt>
    <dgm:pt modelId="{D836B964-5345-4997-9442-AE8C332C6A83}" type="pres">
      <dgm:prSet presAssocID="{E230BB17-16AA-4ACB-AF0A-F39AC85AD224}" presName="hierRoot2" presStyleCnt="0"/>
      <dgm:spPr/>
    </dgm:pt>
    <dgm:pt modelId="{A38EB900-5DB4-4B64-8D60-E7D353D13823}" type="pres">
      <dgm:prSet presAssocID="{E230BB17-16AA-4ACB-AF0A-F39AC85AD224}" presName="composite2" presStyleCnt="0"/>
      <dgm:spPr/>
    </dgm:pt>
    <dgm:pt modelId="{1DC03F81-9A92-4BB9-A630-0CA7883BED9D}" type="pres">
      <dgm:prSet presAssocID="{E230BB17-16AA-4ACB-AF0A-F39AC85AD224}" presName="background2" presStyleLbl="node2" presStyleIdx="1" presStyleCnt="4"/>
      <dgm:spPr/>
    </dgm:pt>
    <dgm:pt modelId="{611B85C0-5C04-4C6E-9BDF-F9C0EDF994D3}" type="pres">
      <dgm:prSet presAssocID="{E230BB17-16AA-4ACB-AF0A-F39AC85AD22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8D431D2-C79D-4A20-AAEC-2B130FD6B840}" type="pres">
      <dgm:prSet presAssocID="{E230BB17-16AA-4ACB-AF0A-F39AC85AD224}" presName="hierChild3" presStyleCnt="0"/>
      <dgm:spPr/>
    </dgm:pt>
    <dgm:pt modelId="{1CB19E60-6A16-418E-9CE2-916F94DCB46B}" type="pres">
      <dgm:prSet presAssocID="{2B5016C5-448F-4A86-A69A-349DDA801D27}" presName="Name10" presStyleLbl="parChTrans1D2" presStyleIdx="2" presStyleCnt="4"/>
      <dgm:spPr/>
      <dgm:t>
        <a:bodyPr/>
        <a:lstStyle/>
        <a:p>
          <a:endParaRPr lang="es-CO"/>
        </a:p>
      </dgm:t>
    </dgm:pt>
    <dgm:pt modelId="{4BE42971-0ABC-4061-AB21-8222F9988FFF}" type="pres">
      <dgm:prSet presAssocID="{A7A9E2C8-900B-4682-99D1-3667A2ECD0C0}" presName="hierRoot2" presStyleCnt="0"/>
      <dgm:spPr/>
    </dgm:pt>
    <dgm:pt modelId="{567C5901-0B9B-4E20-89C8-18A20AC065E5}" type="pres">
      <dgm:prSet presAssocID="{A7A9E2C8-900B-4682-99D1-3667A2ECD0C0}" presName="composite2" presStyleCnt="0"/>
      <dgm:spPr/>
    </dgm:pt>
    <dgm:pt modelId="{6BCBB528-E0B4-4CB9-AE35-E6CCD8C3735D}" type="pres">
      <dgm:prSet presAssocID="{A7A9E2C8-900B-4682-99D1-3667A2ECD0C0}" presName="background2" presStyleLbl="node2" presStyleIdx="2" presStyleCnt="4"/>
      <dgm:spPr/>
    </dgm:pt>
    <dgm:pt modelId="{B0BD1377-3C9B-4C42-901C-6ED6C8BDB6E1}" type="pres">
      <dgm:prSet presAssocID="{A7A9E2C8-900B-4682-99D1-3667A2ECD0C0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2D6EC6A-F72F-4659-8D43-AF10C014D894}" type="pres">
      <dgm:prSet presAssocID="{A7A9E2C8-900B-4682-99D1-3667A2ECD0C0}" presName="hierChild3" presStyleCnt="0"/>
      <dgm:spPr/>
    </dgm:pt>
    <dgm:pt modelId="{7FE94B80-CB2C-4223-8B63-2BB8EB97014E}" type="pres">
      <dgm:prSet presAssocID="{85AFD14C-239F-40D3-8D73-4D411FE39DC4}" presName="Name10" presStyleLbl="parChTrans1D2" presStyleIdx="3" presStyleCnt="4"/>
      <dgm:spPr/>
      <dgm:t>
        <a:bodyPr/>
        <a:lstStyle/>
        <a:p>
          <a:endParaRPr lang="es-CO"/>
        </a:p>
      </dgm:t>
    </dgm:pt>
    <dgm:pt modelId="{55C0EBE0-622F-47C8-BBA1-5E2503D27049}" type="pres">
      <dgm:prSet presAssocID="{52F8CCC4-B453-44BE-A23E-8D1B5C911C84}" presName="hierRoot2" presStyleCnt="0"/>
      <dgm:spPr/>
    </dgm:pt>
    <dgm:pt modelId="{66219528-4118-4330-946D-A48E37CE3556}" type="pres">
      <dgm:prSet presAssocID="{52F8CCC4-B453-44BE-A23E-8D1B5C911C84}" presName="composite2" presStyleCnt="0"/>
      <dgm:spPr/>
    </dgm:pt>
    <dgm:pt modelId="{0E33C8D0-C633-4A0B-A37A-D9ACCAA132EB}" type="pres">
      <dgm:prSet presAssocID="{52F8CCC4-B453-44BE-A23E-8D1B5C911C84}" presName="background2" presStyleLbl="node2" presStyleIdx="3" presStyleCnt="4"/>
      <dgm:spPr/>
    </dgm:pt>
    <dgm:pt modelId="{DAEAC138-1C67-4815-8E00-5DF41EB9C087}" type="pres">
      <dgm:prSet presAssocID="{52F8CCC4-B453-44BE-A23E-8D1B5C911C84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B871F74-89C1-49AD-ACD2-73FFB3EF9E7C}" type="pres">
      <dgm:prSet presAssocID="{52F8CCC4-B453-44BE-A23E-8D1B5C911C84}" presName="hierChild3" presStyleCnt="0"/>
      <dgm:spPr/>
    </dgm:pt>
  </dgm:ptLst>
  <dgm:cxnLst>
    <dgm:cxn modelId="{28695494-513C-4C36-87D6-1D49742AE2EA}" type="presOf" srcId="{C213F879-0A60-4135-ABFE-028501E41CF3}" destId="{F4A41F1B-8024-42E1-A22C-514F6C6361D2}" srcOrd="0" destOrd="0" presId="urn:microsoft.com/office/officeart/2005/8/layout/hierarchy1"/>
    <dgm:cxn modelId="{0195A35B-974A-4D2B-94C7-58737BE1DDE4}" type="presOf" srcId="{AAB1FE08-063F-4153-B0BE-F1142A52B952}" destId="{0AAD7AFD-F2F1-4099-85C8-A98AA40DEB84}" srcOrd="0" destOrd="0" presId="urn:microsoft.com/office/officeart/2005/8/layout/hierarchy1"/>
    <dgm:cxn modelId="{A7F9BABB-85B8-4BB2-AC3B-591D4D42BBFA}" srcId="{AAB1FE08-063F-4153-B0BE-F1142A52B952}" destId="{E230BB17-16AA-4ACB-AF0A-F39AC85AD224}" srcOrd="1" destOrd="0" parTransId="{8005F24A-31E9-4136-AAC5-7D9366B9A73F}" sibTransId="{099906CB-DF8C-45EB-9E3D-529CA0E103F2}"/>
    <dgm:cxn modelId="{19F5E1F5-D26D-4153-AED0-A9409DCD35A4}" type="presOf" srcId="{8005F24A-31E9-4136-AAC5-7D9366B9A73F}" destId="{52CB0CFA-0944-4D7A-95BC-B09D5B02EC58}" srcOrd="0" destOrd="0" presId="urn:microsoft.com/office/officeart/2005/8/layout/hierarchy1"/>
    <dgm:cxn modelId="{54B85AFF-1842-4223-8891-69E5C3805671}" type="presOf" srcId="{52F8CCC4-B453-44BE-A23E-8D1B5C911C84}" destId="{DAEAC138-1C67-4815-8E00-5DF41EB9C087}" srcOrd="0" destOrd="0" presId="urn:microsoft.com/office/officeart/2005/8/layout/hierarchy1"/>
    <dgm:cxn modelId="{40767CE6-35A0-43BB-99C1-6E37CB33AC9C}" srcId="{AAB1FE08-063F-4153-B0BE-F1142A52B952}" destId="{C213F879-0A60-4135-ABFE-028501E41CF3}" srcOrd="0" destOrd="0" parTransId="{DF618C38-359F-45E2-8CD2-D1325833423E}" sibTransId="{485C611D-5399-4463-98E7-570DD3DAC1F0}"/>
    <dgm:cxn modelId="{291A6BE8-B3D1-4EDC-B7B2-D320BB6F76F9}" type="presOf" srcId="{DF618C38-359F-45E2-8CD2-D1325833423E}" destId="{BD817837-634D-4F4E-82C8-898F7C7D005C}" srcOrd="0" destOrd="0" presId="urn:microsoft.com/office/officeart/2005/8/layout/hierarchy1"/>
    <dgm:cxn modelId="{B3D6B112-AF33-42DF-958E-8F0A530AE0B2}" type="presOf" srcId="{85AFD14C-239F-40D3-8D73-4D411FE39DC4}" destId="{7FE94B80-CB2C-4223-8B63-2BB8EB97014E}" srcOrd="0" destOrd="0" presId="urn:microsoft.com/office/officeart/2005/8/layout/hierarchy1"/>
    <dgm:cxn modelId="{0D44ED32-D866-41B4-A074-A3C2476FD1BC}" srcId="{B318C5EA-B30B-4418-864D-4BAFA7030DCD}" destId="{AAB1FE08-063F-4153-B0BE-F1142A52B952}" srcOrd="0" destOrd="0" parTransId="{D62EF349-BEF7-4F02-A6D1-7E792BE28C8D}" sibTransId="{4C760578-B1DE-4781-BFBC-A6D26B780D33}"/>
    <dgm:cxn modelId="{25092841-FF89-4FC5-8E92-967AF9B32182}" type="presOf" srcId="{E230BB17-16AA-4ACB-AF0A-F39AC85AD224}" destId="{611B85C0-5C04-4C6E-9BDF-F9C0EDF994D3}" srcOrd="0" destOrd="0" presId="urn:microsoft.com/office/officeart/2005/8/layout/hierarchy1"/>
    <dgm:cxn modelId="{2B0582C3-2FA5-4DC1-929E-21D5AADBFCD2}" type="presOf" srcId="{A7A9E2C8-900B-4682-99D1-3667A2ECD0C0}" destId="{B0BD1377-3C9B-4C42-901C-6ED6C8BDB6E1}" srcOrd="0" destOrd="0" presId="urn:microsoft.com/office/officeart/2005/8/layout/hierarchy1"/>
    <dgm:cxn modelId="{EAC69ADA-0A8B-4078-8175-175DDAE63EA7}" type="presOf" srcId="{B318C5EA-B30B-4418-864D-4BAFA7030DCD}" destId="{7371EE9D-0681-4E8D-AA82-5FD3A5504F5D}" srcOrd="0" destOrd="0" presId="urn:microsoft.com/office/officeart/2005/8/layout/hierarchy1"/>
    <dgm:cxn modelId="{A01A2F73-16CC-4D44-85E5-5612687AA494}" type="presOf" srcId="{2B5016C5-448F-4A86-A69A-349DDA801D27}" destId="{1CB19E60-6A16-418E-9CE2-916F94DCB46B}" srcOrd="0" destOrd="0" presId="urn:microsoft.com/office/officeart/2005/8/layout/hierarchy1"/>
    <dgm:cxn modelId="{DF05FFDE-E8C3-43CE-AF2A-8B3B7252911B}" srcId="{AAB1FE08-063F-4153-B0BE-F1142A52B952}" destId="{52F8CCC4-B453-44BE-A23E-8D1B5C911C84}" srcOrd="3" destOrd="0" parTransId="{85AFD14C-239F-40D3-8D73-4D411FE39DC4}" sibTransId="{DDFF0A72-32BF-4BE9-948D-0696BBB2E767}"/>
    <dgm:cxn modelId="{974E036C-6966-4082-AD56-E07E3487D1D7}" srcId="{AAB1FE08-063F-4153-B0BE-F1142A52B952}" destId="{A7A9E2C8-900B-4682-99D1-3667A2ECD0C0}" srcOrd="2" destOrd="0" parTransId="{2B5016C5-448F-4A86-A69A-349DDA801D27}" sibTransId="{0142E7C3-A232-4888-AAF1-505393F3561D}"/>
    <dgm:cxn modelId="{66A649A7-4D41-45E4-8630-F93F5FE44395}" type="presParOf" srcId="{7371EE9D-0681-4E8D-AA82-5FD3A5504F5D}" destId="{E425C0E3-2462-43DA-9C5F-407878B02552}" srcOrd="0" destOrd="0" presId="urn:microsoft.com/office/officeart/2005/8/layout/hierarchy1"/>
    <dgm:cxn modelId="{D2A4C4C4-9417-4EF0-BF52-6F49FF4149A3}" type="presParOf" srcId="{E425C0E3-2462-43DA-9C5F-407878B02552}" destId="{9F566B36-8255-4567-B07F-E51F2CAC2A56}" srcOrd="0" destOrd="0" presId="urn:microsoft.com/office/officeart/2005/8/layout/hierarchy1"/>
    <dgm:cxn modelId="{38F7B3BE-D4AD-4140-AC4C-A435D4292B6A}" type="presParOf" srcId="{9F566B36-8255-4567-B07F-E51F2CAC2A56}" destId="{049C0A98-2815-4052-98E0-0FB6D8F7D653}" srcOrd="0" destOrd="0" presId="urn:microsoft.com/office/officeart/2005/8/layout/hierarchy1"/>
    <dgm:cxn modelId="{1CF7BC5D-16E1-40D4-AC90-91A5450A3B65}" type="presParOf" srcId="{9F566B36-8255-4567-B07F-E51F2CAC2A56}" destId="{0AAD7AFD-F2F1-4099-85C8-A98AA40DEB84}" srcOrd="1" destOrd="0" presId="urn:microsoft.com/office/officeart/2005/8/layout/hierarchy1"/>
    <dgm:cxn modelId="{738FCB95-4737-45E0-BC09-1099A5C2710A}" type="presParOf" srcId="{E425C0E3-2462-43DA-9C5F-407878B02552}" destId="{E6DE26FF-BA83-4FA0-9278-85DD0B53F9A8}" srcOrd="1" destOrd="0" presId="urn:microsoft.com/office/officeart/2005/8/layout/hierarchy1"/>
    <dgm:cxn modelId="{7E4A605C-D20D-43AB-8459-DCBFA856A43E}" type="presParOf" srcId="{E6DE26FF-BA83-4FA0-9278-85DD0B53F9A8}" destId="{BD817837-634D-4F4E-82C8-898F7C7D005C}" srcOrd="0" destOrd="0" presId="urn:microsoft.com/office/officeart/2005/8/layout/hierarchy1"/>
    <dgm:cxn modelId="{6AD18BAB-85D4-4C5B-869F-383C4A085C1E}" type="presParOf" srcId="{E6DE26FF-BA83-4FA0-9278-85DD0B53F9A8}" destId="{815FA81B-BA5B-48D4-A526-3338F0DF52C2}" srcOrd="1" destOrd="0" presId="urn:microsoft.com/office/officeart/2005/8/layout/hierarchy1"/>
    <dgm:cxn modelId="{19499A3C-5BC1-4FFF-9EA7-0A790079D57E}" type="presParOf" srcId="{815FA81B-BA5B-48D4-A526-3338F0DF52C2}" destId="{AA61FA86-1747-4F32-A868-218ED98C56AE}" srcOrd="0" destOrd="0" presId="urn:microsoft.com/office/officeart/2005/8/layout/hierarchy1"/>
    <dgm:cxn modelId="{C426F3D4-6C2F-40AB-9693-E6BB26D80EE5}" type="presParOf" srcId="{AA61FA86-1747-4F32-A868-218ED98C56AE}" destId="{E81354A3-6398-4166-8EC0-526BE3599D32}" srcOrd="0" destOrd="0" presId="urn:microsoft.com/office/officeart/2005/8/layout/hierarchy1"/>
    <dgm:cxn modelId="{79F79C56-5AE9-468A-8DA2-3BCE436EE349}" type="presParOf" srcId="{AA61FA86-1747-4F32-A868-218ED98C56AE}" destId="{F4A41F1B-8024-42E1-A22C-514F6C6361D2}" srcOrd="1" destOrd="0" presId="urn:microsoft.com/office/officeart/2005/8/layout/hierarchy1"/>
    <dgm:cxn modelId="{FFB266E8-39E1-4D71-9044-583C0CE25600}" type="presParOf" srcId="{815FA81B-BA5B-48D4-A526-3338F0DF52C2}" destId="{EE571834-B8CF-47E5-85F7-F98CB37B3204}" srcOrd="1" destOrd="0" presId="urn:microsoft.com/office/officeart/2005/8/layout/hierarchy1"/>
    <dgm:cxn modelId="{84D85A4D-49E8-4D3A-BB8A-72F65FF0510C}" type="presParOf" srcId="{E6DE26FF-BA83-4FA0-9278-85DD0B53F9A8}" destId="{52CB0CFA-0944-4D7A-95BC-B09D5B02EC58}" srcOrd="2" destOrd="0" presId="urn:microsoft.com/office/officeart/2005/8/layout/hierarchy1"/>
    <dgm:cxn modelId="{196688DA-101F-457F-8337-5EBFE78D53C3}" type="presParOf" srcId="{E6DE26FF-BA83-4FA0-9278-85DD0B53F9A8}" destId="{D836B964-5345-4997-9442-AE8C332C6A83}" srcOrd="3" destOrd="0" presId="urn:microsoft.com/office/officeart/2005/8/layout/hierarchy1"/>
    <dgm:cxn modelId="{098296BA-017A-4098-84A9-0E69C555B87F}" type="presParOf" srcId="{D836B964-5345-4997-9442-AE8C332C6A83}" destId="{A38EB900-5DB4-4B64-8D60-E7D353D13823}" srcOrd="0" destOrd="0" presId="urn:microsoft.com/office/officeart/2005/8/layout/hierarchy1"/>
    <dgm:cxn modelId="{A6FE5737-8271-4B4A-95FA-FD155133221E}" type="presParOf" srcId="{A38EB900-5DB4-4B64-8D60-E7D353D13823}" destId="{1DC03F81-9A92-4BB9-A630-0CA7883BED9D}" srcOrd="0" destOrd="0" presId="urn:microsoft.com/office/officeart/2005/8/layout/hierarchy1"/>
    <dgm:cxn modelId="{EB95820E-3973-49DF-A438-9953B7D5A63A}" type="presParOf" srcId="{A38EB900-5DB4-4B64-8D60-E7D353D13823}" destId="{611B85C0-5C04-4C6E-9BDF-F9C0EDF994D3}" srcOrd="1" destOrd="0" presId="urn:microsoft.com/office/officeart/2005/8/layout/hierarchy1"/>
    <dgm:cxn modelId="{6D3A0AD6-1E31-4B63-83FE-E65C4BEE6EA0}" type="presParOf" srcId="{D836B964-5345-4997-9442-AE8C332C6A83}" destId="{68D431D2-C79D-4A20-AAEC-2B130FD6B840}" srcOrd="1" destOrd="0" presId="urn:microsoft.com/office/officeart/2005/8/layout/hierarchy1"/>
    <dgm:cxn modelId="{8E454C37-97DA-4455-BC9B-73F6CA89DC6C}" type="presParOf" srcId="{E6DE26FF-BA83-4FA0-9278-85DD0B53F9A8}" destId="{1CB19E60-6A16-418E-9CE2-916F94DCB46B}" srcOrd="4" destOrd="0" presId="urn:microsoft.com/office/officeart/2005/8/layout/hierarchy1"/>
    <dgm:cxn modelId="{CCC3F361-690F-4992-BAD4-1800DAD3B92F}" type="presParOf" srcId="{E6DE26FF-BA83-4FA0-9278-85DD0B53F9A8}" destId="{4BE42971-0ABC-4061-AB21-8222F9988FFF}" srcOrd="5" destOrd="0" presId="urn:microsoft.com/office/officeart/2005/8/layout/hierarchy1"/>
    <dgm:cxn modelId="{08B68D5B-8363-4448-A320-BEA183ADF09E}" type="presParOf" srcId="{4BE42971-0ABC-4061-AB21-8222F9988FFF}" destId="{567C5901-0B9B-4E20-89C8-18A20AC065E5}" srcOrd="0" destOrd="0" presId="urn:microsoft.com/office/officeart/2005/8/layout/hierarchy1"/>
    <dgm:cxn modelId="{F3FE1DE3-423F-46D0-BE06-4A934D0FC378}" type="presParOf" srcId="{567C5901-0B9B-4E20-89C8-18A20AC065E5}" destId="{6BCBB528-E0B4-4CB9-AE35-E6CCD8C3735D}" srcOrd="0" destOrd="0" presId="urn:microsoft.com/office/officeart/2005/8/layout/hierarchy1"/>
    <dgm:cxn modelId="{F549E033-6D27-4091-A8C6-9012EF09DAA9}" type="presParOf" srcId="{567C5901-0B9B-4E20-89C8-18A20AC065E5}" destId="{B0BD1377-3C9B-4C42-901C-6ED6C8BDB6E1}" srcOrd="1" destOrd="0" presId="urn:microsoft.com/office/officeart/2005/8/layout/hierarchy1"/>
    <dgm:cxn modelId="{2D2A60FB-004E-4A69-8A99-7A9DD200C289}" type="presParOf" srcId="{4BE42971-0ABC-4061-AB21-8222F9988FFF}" destId="{42D6EC6A-F72F-4659-8D43-AF10C014D894}" srcOrd="1" destOrd="0" presId="urn:microsoft.com/office/officeart/2005/8/layout/hierarchy1"/>
    <dgm:cxn modelId="{2CC05C8B-CF98-4586-99AC-9ACD4DF94514}" type="presParOf" srcId="{E6DE26FF-BA83-4FA0-9278-85DD0B53F9A8}" destId="{7FE94B80-CB2C-4223-8B63-2BB8EB97014E}" srcOrd="6" destOrd="0" presId="urn:microsoft.com/office/officeart/2005/8/layout/hierarchy1"/>
    <dgm:cxn modelId="{2A09F83B-443F-4D78-B137-A0898B9EA9FB}" type="presParOf" srcId="{E6DE26FF-BA83-4FA0-9278-85DD0B53F9A8}" destId="{55C0EBE0-622F-47C8-BBA1-5E2503D27049}" srcOrd="7" destOrd="0" presId="urn:microsoft.com/office/officeart/2005/8/layout/hierarchy1"/>
    <dgm:cxn modelId="{9B6F6E2F-1C49-4090-A943-8AD8823CBDA8}" type="presParOf" srcId="{55C0EBE0-622F-47C8-BBA1-5E2503D27049}" destId="{66219528-4118-4330-946D-A48E37CE3556}" srcOrd="0" destOrd="0" presId="urn:microsoft.com/office/officeart/2005/8/layout/hierarchy1"/>
    <dgm:cxn modelId="{684FE20B-6D96-4B4C-B31D-3A6C905CAE0F}" type="presParOf" srcId="{66219528-4118-4330-946D-A48E37CE3556}" destId="{0E33C8D0-C633-4A0B-A37A-D9ACCAA132EB}" srcOrd="0" destOrd="0" presId="urn:microsoft.com/office/officeart/2005/8/layout/hierarchy1"/>
    <dgm:cxn modelId="{AE981E08-F596-47DB-84DE-67AB2F33A6B2}" type="presParOf" srcId="{66219528-4118-4330-946D-A48E37CE3556}" destId="{DAEAC138-1C67-4815-8E00-5DF41EB9C087}" srcOrd="1" destOrd="0" presId="urn:microsoft.com/office/officeart/2005/8/layout/hierarchy1"/>
    <dgm:cxn modelId="{AB35BF64-C906-46E8-9922-245530454C02}" type="presParOf" srcId="{55C0EBE0-622F-47C8-BBA1-5E2503D27049}" destId="{7B871F74-89C1-49AD-ACD2-73FFB3EF9E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94B80-CB2C-4223-8B63-2BB8EB97014E}">
      <dsp:nvSpPr>
        <dsp:cNvPr id="0" name=""/>
        <dsp:cNvSpPr/>
      </dsp:nvSpPr>
      <dsp:spPr>
        <a:xfrm>
          <a:off x="2977157" y="1779270"/>
          <a:ext cx="2337792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2337792" y="252729"/>
              </a:lnTo>
              <a:lnTo>
                <a:pt x="2337792" y="370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19E60-6A16-418E-9CE2-916F94DCB46B}">
      <dsp:nvSpPr>
        <dsp:cNvPr id="0" name=""/>
        <dsp:cNvSpPr/>
      </dsp:nvSpPr>
      <dsp:spPr>
        <a:xfrm>
          <a:off x="2977157" y="1779270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B0CFA-0944-4D7A-95BC-B09D5B02EC58}">
      <dsp:nvSpPr>
        <dsp:cNvPr id="0" name=""/>
        <dsp:cNvSpPr/>
      </dsp:nvSpPr>
      <dsp:spPr>
        <a:xfrm>
          <a:off x="2197893" y="1779270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17837-634D-4F4E-82C8-898F7C7D005C}">
      <dsp:nvSpPr>
        <dsp:cNvPr id="0" name=""/>
        <dsp:cNvSpPr/>
      </dsp:nvSpPr>
      <dsp:spPr>
        <a:xfrm>
          <a:off x="639365" y="1779270"/>
          <a:ext cx="2337792" cy="370858"/>
        </a:xfrm>
        <a:custGeom>
          <a:avLst/>
          <a:gdLst/>
          <a:ahLst/>
          <a:cxnLst/>
          <a:rect l="0" t="0" r="0" b="0"/>
          <a:pathLst>
            <a:path>
              <a:moveTo>
                <a:pt x="2337792" y="0"/>
              </a:moveTo>
              <a:lnTo>
                <a:pt x="2337792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C0A98-2815-4052-98E0-0FB6D8F7D653}">
      <dsp:nvSpPr>
        <dsp:cNvPr id="0" name=""/>
        <dsp:cNvSpPr/>
      </dsp:nvSpPr>
      <dsp:spPr>
        <a:xfrm>
          <a:off x="2339578" y="969544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D7AFD-F2F1-4099-85C8-A98AA40DEB84}">
      <dsp:nvSpPr>
        <dsp:cNvPr id="0" name=""/>
        <dsp:cNvSpPr/>
      </dsp:nvSpPr>
      <dsp:spPr>
        <a:xfrm>
          <a:off x="2481262" y="1104144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Evolución de la administración </a:t>
          </a:r>
          <a:endParaRPr lang="es-CO" sz="1400" kern="1200" dirty="0"/>
        </a:p>
      </dsp:txBody>
      <dsp:txXfrm>
        <a:off x="2504978" y="1127860"/>
        <a:ext cx="1227727" cy="762294"/>
      </dsp:txXfrm>
    </dsp:sp>
    <dsp:sp modelId="{E81354A3-6398-4166-8EC0-526BE3599D32}">
      <dsp:nvSpPr>
        <dsp:cNvPr id="0" name=""/>
        <dsp:cNvSpPr/>
      </dsp:nvSpPr>
      <dsp:spPr>
        <a:xfrm>
          <a:off x="1785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41F1B-8024-42E1-A22C-514F6C6361D2}">
      <dsp:nvSpPr>
        <dsp:cNvPr id="0" name=""/>
        <dsp:cNvSpPr/>
      </dsp:nvSpPr>
      <dsp:spPr>
        <a:xfrm>
          <a:off x="143470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Etapa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Agrícola </a:t>
          </a:r>
          <a:endParaRPr lang="es-CO" sz="1400" kern="1200" dirty="0"/>
        </a:p>
      </dsp:txBody>
      <dsp:txXfrm>
        <a:off x="167186" y="2308445"/>
        <a:ext cx="1227727" cy="762294"/>
      </dsp:txXfrm>
    </dsp:sp>
    <dsp:sp modelId="{1DC03F81-9A92-4BB9-A630-0CA7883BED9D}">
      <dsp:nvSpPr>
        <dsp:cNvPr id="0" name=""/>
        <dsp:cNvSpPr/>
      </dsp:nvSpPr>
      <dsp:spPr>
        <a:xfrm>
          <a:off x="1560314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B85C0-5C04-4C6E-9BDF-F9C0EDF994D3}">
      <dsp:nvSpPr>
        <dsp:cNvPr id="0" name=""/>
        <dsp:cNvSpPr/>
      </dsp:nvSpPr>
      <dsp:spPr>
        <a:xfrm>
          <a:off x="1701998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Etapa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 Industrial  </a:t>
          </a:r>
        </a:p>
      </dsp:txBody>
      <dsp:txXfrm>
        <a:off x="1725714" y="2308445"/>
        <a:ext cx="1227727" cy="762294"/>
      </dsp:txXfrm>
    </dsp:sp>
    <dsp:sp modelId="{6BCBB528-E0B4-4CB9-AE35-E6CCD8C3735D}">
      <dsp:nvSpPr>
        <dsp:cNvPr id="0" name=""/>
        <dsp:cNvSpPr/>
      </dsp:nvSpPr>
      <dsp:spPr>
        <a:xfrm>
          <a:off x="3118842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D1377-3C9B-4C42-901C-6ED6C8BDB6E1}">
      <dsp:nvSpPr>
        <dsp:cNvPr id="0" name=""/>
        <dsp:cNvSpPr/>
      </dsp:nvSpPr>
      <dsp:spPr>
        <a:xfrm>
          <a:off x="3260526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Etapa de la Comunicación </a:t>
          </a:r>
          <a:endParaRPr lang="es-CO" sz="1400" kern="1200" dirty="0"/>
        </a:p>
      </dsp:txBody>
      <dsp:txXfrm>
        <a:off x="3284242" y="2308445"/>
        <a:ext cx="1227727" cy="762294"/>
      </dsp:txXfrm>
    </dsp:sp>
    <dsp:sp modelId="{0E33C8D0-C633-4A0B-A37A-D9ACCAA132EB}">
      <dsp:nvSpPr>
        <dsp:cNvPr id="0" name=""/>
        <dsp:cNvSpPr/>
      </dsp:nvSpPr>
      <dsp:spPr>
        <a:xfrm>
          <a:off x="4677370" y="2150129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AC138-1C67-4815-8E00-5DF41EB9C087}">
      <dsp:nvSpPr>
        <dsp:cNvPr id="0" name=""/>
        <dsp:cNvSpPr/>
      </dsp:nvSpPr>
      <dsp:spPr>
        <a:xfrm>
          <a:off x="4819054" y="2284729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Etapa Tecnológica </a:t>
          </a:r>
          <a:endParaRPr lang="es-CO" sz="1400" kern="1200" dirty="0"/>
        </a:p>
      </dsp:txBody>
      <dsp:txXfrm>
        <a:off x="4842770" y="2308445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21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834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18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886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843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975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284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01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15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140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574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707F-C57B-4212-BF8E-F12AA61CD4EF}" type="datetimeFigureOut">
              <a:rPr lang="es-CO" smtClean="0"/>
              <a:t>13/12/2016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DF9D-5C8A-4EE8-9EFA-97DE5B55EC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227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pixabay.com/es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pixabay.com/es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4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5" y="6043447"/>
            <a:ext cx="1967491" cy="9050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6806" y="518563"/>
            <a:ext cx="475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Evolución de la administración </a:t>
            </a:r>
            <a:endParaRPr lang="es-CO" sz="20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"/>
    </mc:Choice>
    <mc:Fallback>
      <p:transition spd="slow" advTm="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Principios de Taylor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850" y="1441350"/>
            <a:ext cx="5448300" cy="46362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40"/>
    </mc:Choice>
    <mc:Fallback>
      <p:transition spd="slow" advTm="3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Teoría Clásica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94" y="2243484"/>
            <a:ext cx="4810125" cy="3152775"/>
          </a:xfrm>
          <a:prstGeom prst="rect">
            <a:avLst/>
          </a:prstGeom>
        </p:spPr>
      </p:pic>
      <p:sp>
        <p:nvSpPr>
          <p:cNvPr id="5" name="Abrir llave 4"/>
          <p:cNvSpPr/>
          <p:nvPr/>
        </p:nvSpPr>
        <p:spPr>
          <a:xfrm>
            <a:off x="3122141" y="2084501"/>
            <a:ext cx="247135" cy="3598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448321" y="3083569"/>
            <a:ext cx="2656702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CO" sz="1400" dirty="0"/>
              <a:t>La teoría Clásica de la Administración nace en Francia, el ingeniero de minas Henri Fayol (1841-1952), logro salvar de las ruinas a una gran compañía Metalúrgica de Francia en el año 1888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4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8"/>
    </mc:Choice>
    <mc:Fallback>
      <p:transition spd="slow" advTm="3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6371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Evolución de la administración 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22013" y="2735448"/>
            <a:ext cx="669997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 smtClean="0"/>
              <a:t>Conclusión</a:t>
            </a:r>
          </a:p>
          <a:p>
            <a:pPr algn="ctr"/>
            <a:endParaRPr lang="es-CO" dirty="0"/>
          </a:p>
          <a:p>
            <a:pPr algn="ctr"/>
            <a:r>
              <a:rPr lang="es-CO" dirty="0" smtClean="0"/>
              <a:t>Conocer los temas propios de la historia de la administración, hace </a:t>
            </a:r>
          </a:p>
          <a:p>
            <a:pPr algn="ctr"/>
            <a:r>
              <a:rPr lang="es-CO" dirty="0"/>
              <a:t>n</a:t>
            </a:r>
            <a:r>
              <a:rPr lang="es-CO" dirty="0" smtClean="0"/>
              <a:t>ecesario descubrir e investigar este campo con mentalidad creadora</a:t>
            </a:r>
          </a:p>
          <a:p>
            <a:pPr algn="ctr"/>
            <a:r>
              <a:rPr lang="es-CO" dirty="0" smtClean="0"/>
              <a:t>y participativa. </a:t>
            </a:r>
          </a:p>
          <a:p>
            <a:pPr algn="ctr"/>
            <a:endParaRPr lang="es-CO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6"/>
    </mc:Choice>
    <mc:Fallback>
      <p:transition spd="slow" advTm="1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Evolución de la administración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1028" y="2795071"/>
            <a:ext cx="8244359" cy="128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dirty="0"/>
              <a:t>Referencias Bibliográficas</a:t>
            </a:r>
          </a:p>
          <a:p>
            <a:pPr algn="ctr"/>
            <a:endParaRPr lang="es-CO" dirty="0"/>
          </a:p>
          <a:p>
            <a:pPr marL="450215" indent="-450215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Ramirez, A. (1997).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Teorias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Enfoques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Evolución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de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Colombia. UNAD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"/>
    </mc:Choice>
    <mc:Fallback>
      <p:transition spd="slow" advTm="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815226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238969" y="1182571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Objetivo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36541" y="2849064"/>
            <a:ext cx="357685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Conocer las diversas concepciones o corrientes que han surgido a </a:t>
            </a:r>
          </a:p>
          <a:p>
            <a:r>
              <a:rPr lang="es-CO" dirty="0"/>
              <a:t>t</a:t>
            </a:r>
            <a:r>
              <a:rPr lang="es-CO" dirty="0" smtClean="0"/>
              <a:t>ravés de la historia las cuales han contribuido al desarrollo de la </a:t>
            </a:r>
          </a:p>
          <a:p>
            <a:r>
              <a:rPr lang="es-CO" dirty="0" smtClean="0"/>
              <a:t>administración de empresas</a:t>
            </a:r>
            <a:r>
              <a:rPr lang="es-CO" dirty="0"/>
              <a:t>.</a:t>
            </a:r>
          </a:p>
        </p:txBody>
      </p:sp>
      <p:pic>
        <p:nvPicPr>
          <p:cNvPr id="1026" name="Picture 2" descr="https://image.shutterstock.com/display_pic_with_logo/64681/363387998/stock-photo-light-coming-from-book-in-woman-s-hands-in-gesture-of-giving-offering-concept-of-wisdom-religion-3633879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8" y="2290418"/>
            <a:ext cx="3040706" cy="2594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/>
          <p:cNvSpPr/>
          <p:nvPr/>
        </p:nvSpPr>
        <p:spPr>
          <a:xfrm>
            <a:off x="3262184" y="3212757"/>
            <a:ext cx="774357" cy="593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562">
        <p:fade/>
      </p:transition>
    </mc:Choice>
    <mc:Fallback>
      <p:transition advTm="8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Evolución de la Administración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07916881"/>
              </p:ext>
            </p:extLst>
          </p:nvPr>
        </p:nvGraphicFramePr>
        <p:xfrm>
          <a:off x="1779373" y="16992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8"/>
    </mc:Choice>
    <mc:Fallback>
      <p:transition spd="slow" advTm="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Evolución de la administración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pic>
        <p:nvPicPr>
          <p:cNvPr id="16" name="Picture 2" descr="Profesor, Enseñar, Aprender, Mejora, Educació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98" y="2611256"/>
            <a:ext cx="2482702" cy="288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4041" y="4966866"/>
            <a:ext cx="15504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dirty="0"/>
              <a:t>Fuente: </a:t>
            </a:r>
            <a:r>
              <a:rPr lang="es-CO" sz="800" dirty="0">
                <a:hlinkClick r:id="rId7"/>
              </a:rPr>
              <a:t>https://pixabay.com/es/</a:t>
            </a:r>
            <a:endParaRPr lang="es-CO" sz="800" dirty="0"/>
          </a:p>
        </p:txBody>
      </p:sp>
      <p:sp>
        <p:nvSpPr>
          <p:cNvPr id="4" name="Rectángulo 3"/>
          <p:cNvSpPr/>
          <p:nvPr/>
        </p:nvSpPr>
        <p:spPr>
          <a:xfrm>
            <a:off x="3802912" y="16519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/>
              <a:t>Los primeros pobladores se reunieron en grupos, comúnmente formados por parientes, o descendientes de un mismo tronco. Buscaban comunidad y facilidad para resolver sus incipientes necesidades.</a:t>
            </a:r>
          </a:p>
        </p:txBody>
      </p:sp>
      <p:sp>
        <p:nvSpPr>
          <p:cNvPr id="5" name="Abrir llave 4"/>
          <p:cNvSpPr/>
          <p:nvPr/>
        </p:nvSpPr>
        <p:spPr>
          <a:xfrm>
            <a:off x="3632886" y="1651956"/>
            <a:ext cx="170026" cy="1364407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2659629" y="2124932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Agrícola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215" y="3162860"/>
            <a:ext cx="5181600" cy="32408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95"/>
    </mc:Choice>
    <mc:Fallback>
      <p:transition spd="slow" advTm="5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Evolución de la administración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pic>
        <p:nvPicPr>
          <p:cNvPr id="16" name="Picture 2" descr="Profesor, Enseñar, Aprender, Mejora, Educació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98" y="2611256"/>
            <a:ext cx="2482702" cy="288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4041" y="4966866"/>
            <a:ext cx="15504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dirty="0"/>
              <a:t>Fuente: </a:t>
            </a:r>
            <a:r>
              <a:rPr lang="es-CO" sz="800" dirty="0">
                <a:hlinkClick r:id="rId7"/>
              </a:rPr>
              <a:t>https://pixabay.com/es/</a:t>
            </a:r>
            <a:endParaRPr lang="es-CO" sz="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7341" y="2517935"/>
            <a:ext cx="4600575" cy="12001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312" y="4051967"/>
            <a:ext cx="5019675" cy="139065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6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11"/>
    </mc:Choice>
    <mc:Fallback>
      <p:transition spd="slow" advTm="9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Definición de la Planeación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66" y="1795920"/>
            <a:ext cx="7770083" cy="414405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7"/>
    </mc:Choice>
    <mc:Fallback>
      <p:transition spd="slow" advTm="4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Principios Generales de la Administración 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584" y="1870375"/>
            <a:ext cx="5238750" cy="317182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1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35"/>
    </mc:Choice>
    <mc:Fallback>
      <p:transition spd="slow" advTm="7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Principios de Taylor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140" y="1589455"/>
            <a:ext cx="5400675" cy="45434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5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99"/>
    </mc:Choice>
    <mc:Fallback>
      <p:transition spd="slow" advTm="4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0"/>
            <a:ext cx="9144000" cy="20162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9" y="4784730"/>
            <a:ext cx="3426372" cy="20942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48169" y="1041240"/>
            <a:ext cx="3384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CE7908"/>
                </a:solidFill>
                <a:latin typeface="ADAM.CG PRO" pitchFamily="50" charset="0"/>
              </a:rPr>
              <a:t>Principios de Taylor</a:t>
            </a:r>
            <a:endParaRPr lang="es-CO" sz="1200" dirty="0">
              <a:solidFill>
                <a:srgbClr val="CE7908"/>
              </a:solidFill>
              <a:latin typeface="ADAM.CG PRO" pitchFamily="50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9512" y="1000111"/>
            <a:ext cx="44136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s-ES" sz="3200" b="1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6585" y="6370579"/>
            <a:ext cx="7647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smtClean="0"/>
              <a:t>Fuente: Ramírez . C (1994)., </a:t>
            </a:r>
            <a:r>
              <a:rPr lang="es-CO" sz="800" dirty="0"/>
              <a:t>Teorías y enfoques sobre la administración. Editorial </a:t>
            </a:r>
            <a:r>
              <a:rPr lang="es-CO" sz="800" dirty="0" err="1"/>
              <a:t>Rogoza</a:t>
            </a:r>
            <a:r>
              <a:rPr lang="es-CO" sz="800" dirty="0"/>
              <a:t> Ltda.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087" y="1581665"/>
            <a:ext cx="5457825" cy="46424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5"/>
    </mc:Choice>
    <mc:Fallback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367</Words>
  <Application>Microsoft Office PowerPoint</Application>
  <PresentationFormat>Presentación en pantalla (4:3)</PresentationFormat>
  <Paragraphs>44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ADAM.CG PRO</vt:lpstr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CIRO RODRIGUEZ</dc:creator>
  <cp:lastModifiedBy>luz yanneth echeverria velasco</cp:lastModifiedBy>
  <cp:revision>96</cp:revision>
  <dcterms:created xsi:type="dcterms:W3CDTF">2016-10-27T20:10:29Z</dcterms:created>
  <dcterms:modified xsi:type="dcterms:W3CDTF">2016-12-13T13:02:56Z</dcterms:modified>
</cp:coreProperties>
</file>